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27" r:id="rId3"/>
    <p:sldId id="32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62" y="-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 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Splinting 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Periodontal</a:t>
          </a:r>
          <a:r>
            <a:rPr lang="en-IN" sz="2000" baseline="0" dirty="0" smtClean="0"/>
            <a:t> healing reaction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Etiology</a:t>
          </a:r>
          <a:r>
            <a:rPr lang="en-IN" sz="2000" dirty="0" smtClean="0"/>
            <a:t> </a:t>
          </a:r>
          <a:endParaRPr lang="en-IN" sz="20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F0AB2FB5-B4DE-4019-877E-C9BDB9C2EF65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Mechanism </a:t>
          </a:r>
          <a:endParaRPr lang="en-IN" sz="2000" dirty="0"/>
        </a:p>
      </dgm:t>
    </dgm:pt>
    <dgm:pt modelId="{BDAEB29F-1775-41EA-BC22-49B11860EB51}" type="parTrans" cxnId="{AFB0176B-10CE-4AF5-A427-17420142CB77}">
      <dgm:prSet/>
      <dgm:spPr/>
    </dgm:pt>
    <dgm:pt modelId="{3D6DF11C-5853-4DF4-94BC-1964EDC74D4B}" type="sibTrans" cxnId="{AFB0176B-10CE-4AF5-A427-17420142CB77}">
      <dgm:prSet/>
      <dgm:spPr/>
    </dgm:pt>
    <dgm:pt modelId="{81784206-49EB-453C-B518-1E6023DC5ED2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classification</a:t>
          </a:r>
          <a:endParaRPr lang="en-IN" sz="2000" dirty="0"/>
        </a:p>
      </dgm:t>
    </dgm:pt>
    <dgm:pt modelId="{32251E53-EFC4-4CBA-A2A1-07A0FF712C13}" type="parTrans" cxnId="{F6820A45-3BA0-4647-A953-C9D32C1BAE9B}">
      <dgm:prSet/>
      <dgm:spPr/>
    </dgm:pt>
    <dgm:pt modelId="{6F10A235-1AAE-43DC-81AA-91BB806B3E66}" type="sibTrans" cxnId="{F6820A45-3BA0-4647-A953-C9D32C1BAE9B}">
      <dgm:prSet/>
      <dgm:spPr/>
    </dgm:pt>
    <dgm:pt modelId="{D9816368-6964-4C7F-98C9-BBA43DF3F58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Reimplantation</a:t>
          </a:r>
          <a:endParaRPr lang="en-IN" sz="1800" dirty="0"/>
        </a:p>
      </dgm:t>
    </dgm:pt>
    <dgm:pt modelId="{ED585B2A-194B-4D10-A2E8-D6A27B06C771}" type="parTrans" cxnId="{B58D6ABB-0AFF-4920-905B-BAD3F391E96D}">
      <dgm:prSet/>
      <dgm:spPr/>
    </dgm:pt>
    <dgm:pt modelId="{33EF3AE7-A4AA-4F68-864E-AC9C6B5A5359}" type="sibTrans" cxnId="{B58D6ABB-0AFF-4920-905B-BAD3F391E96D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10851" custLinFactNeighborY="-668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 custLinFactNeighborX="1273" custLinFactNeighborY="363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 custLinFactNeighborY="-66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9466A1D-84D4-4A7D-BE38-A178021A82F5}" type="presOf" srcId="{B638C75D-5E26-4E3D-A5D4-23250FFCC06C}" destId="{F1D7AD5C-DB44-4A19-8B7F-FADF354433E5}" srcOrd="0" destOrd="0" presId="urn:microsoft.com/office/officeart/2005/8/layout/vList5"/>
    <dgm:cxn modelId="{F6820A45-3BA0-4647-A953-C9D32C1BAE9B}" srcId="{69D16008-07C8-4217-92C4-09136E1731E2}" destId="{81784206-49EB-453C-B518-1E6023DC5ED2}" srcOrd="2" destOrd="0" parTransId="{32251E53-EFC4-4CBA-A2A1-07A0FF712C13}" sibTransId="{6F10A235-1AAE-43DC-81AA-91BB806B3E66}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BF6ED9C3-DBF8-41F5-9EBC-F0F459019BBE}" type="presOf" srcId="{85681603-BE50-42FD-A9CC-64FFB9A98157}" destId="{CF365A74-CAAD-414D-A1D9-DFD9ADC1E2B8}" srcOrd="0" destOrd="0" presId="urn:microsoft.com/office/officeart/2005/8/layout/vList5"/>
    <dgm:cxn modelId="{9145193F-8077-4A4D-9BAB-0FA7E2A797C0}" type="presOf" srcId="{C359A1FE-0145-4C64-A42E-34284E3F2E08}" destId="{ED89CD7F-7917-4904-80B4-783F736258A1}" srcOrd="0" destOrd="0" presId="urn:microsoft.com/office/officeart/2005/8/layout/vList5"/>
    <dgm:cxn modelId="{86B4B57E-2110-46A6-8AE8-742767B54CAB}" type="presOf" srcId="{CF78353C-ED4A-44F8-82B9-AB8E4EAFD0F1}" destId="{E67F6727-7A83-4D6F-B692-20DDFF77EE91}" srcOrd="0" destOrd="0" presId="urn:microsoft.com/office/officeart/2005/8/layout/vList5"/>
    <dgm:cxn modelId="{FC342094-2E4C-46B4-B287-42D5EDC8F040}" type="presOf" srcId="{69D16008-07C8-4217-92C4-09136E1731E2}" destId="{D4CBDBA8-A4E6-4F9A-B98A-1579BA25CE39}" srcOrd="0" destOrd="0" presId="urn:microsoft.com/office/officeart/2005/8/layout/vList5"/>
    <dgm:cxn modelId="{B10F81E2-D03E-43D8-A6AC-05AFBD63582D}" type="presOf" srcId="{81784206-49EB-453C-B518-1E6023DC5ED2}" destId="{F1D7AD5C-DB44-4A19-8B7F-FADF354433E5}" srcOrd="0" destOrd="2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2628ED17-9235-4706-8661-977F5073CCD8}" type="presOf" srcId="{D9816368-6964-4C7F-98C9-BBA43DF3F588}" destId="{ED89CD7F-7917-4904-80B4-783F736258A1}" srcOrd="0" destOrd="1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AFB0176B-10CE-4AF5-A427-17420142CB77}" srcId="{69D16008-07C8-4217-92C4-09136E1731E2}" destId="{F0AB2FB5-B4DE-4019-877E-C9BDB9C2EF65}" srcOrd="1" destOrd="0" parTransId="{BDAEB29F-1775-41EA-BC22-49B11860EB51}" sibTransId="{3D6DF11C-5853-4DF4-94BC-1964EDC74D4B}"/>
    <dgm:cxn modelId="{246532AC-B845-4776-9D97-9D1D189A1D9F}" type="presOf" srcId="{A941703B-3989-4CCF-82DF-D90B0FAABB1E}" destId="{9C9D0967-FA58-46BA-9235-5B5B6530A1AA}" srcOrd="0" destOrd="0" presId="urn:microsoft.com/office/officeart/2005/8/layout/vList5"/>
    <dgm:cxn modelId="{D3BCC124-55DD-4AE4-8F47-8F68DBFBC899}" type="presOf" srcId="{B36805F1-1A26-4EA3-9773-7CB7D0B74A47}" destId="{33B8C528-80B2-472D-9692-8F1788AB7EC9}" srcOrd="0" destOrd="0" presId="urn:microsoft.com/office/officeart/2005/8/layout/vList5"/>
    <dgm:cxn modelId="{7933B865-3C28-4AE3-97DB-F12E403624C9}" type="presOf" srcId="{F0AB2FB5-B4DE-4019-877E-C9BDB9C2EF65}" destId="{F1D7AD5C-DB44-4A19-8B7F-FADF354433E5}" srcOrd="0" destOrd="1" presId="urn:microsoft.com/office/officeart/2005/8/layout/vList5"/>
    <dgm:cxn modelId="{B58D6ABB-0AFF-4920-905B-BAD3F391E96D}" srcId="{A941703B-3989-4CCF-82DF-D90B0FAABB1E}" destId="{D9816368-6964-4C7F-98C9-BBA43DF3F588}" srcOrd="1" destOrd="0" parTransId="{ED585B2A-194B-4D10-A2E8-D6A27B06C771}" sibTransId="{33EF3AE7-A4AA-4F68-864E-AC9C6B5A5359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1A927CD9-B5FF-483C-9C7A-D4C4F8DCF567}" type="presParOf" srcId="{33B8C528-80B2-472D-9692-8F1788AB7EC9}" destId="{DD4A62C7-52B3-4878-BF01-E85F977063BD}" srcOrd="0" destOrd="0" presId="urn:microsoft.com/office/officeart/2005/8/layout/vList5"/>
    <dgm:cxn modelId="{D4C65ADF-7A88-40AB-924A-C195E7901A29}" type="presParOf" srcId="{DD4A62C7-52B3-4878-BF01-E85F977063BD}" destId="{D4CBDBA8-A4E6-4F9A-B98A-1579BA25CE39}" srcOrd="0" destOrd="0" presId="urn:microsoft.com/office/officeart/2005/8/layout/vList5"/>
    <dgm:cxn modelId="{2257FC6F-9802-4A53-9B79-CE8024EAA2E1}" type="presParOf" srcId="{DD4A62C7-52B3-4878-BF01-E85F977063BD}" destId="{F1D7AD5C-DB44-4A19-8B7F-FADF354433E5}" srcOrd="1" destOrd="0" presId="urn:microsoft.com/office/officeart/2005/8/layout/vList5"/>
    <dgm:cxn modelId="{756ED0A9-F29B-4730-9327-C08953362E37}" type="presParOf" srcId="{33B8C528-80B2-472D-9692-8F1788AB7EC9}" destId="{C20CC4C3-A18D-47A0-B61A-C86FAC7878AB}" srcOrd="1" destOrd="0" presId="urn:microsoft.com/office/officeart/2005/8/layout/vList5"/>
    <dgm:cxn modelId="{FE969E3C-FD91-4704-9B74-455E227A9002}" type="presParOf" srcId="{33B8C528-80B2-472D-9692-8F1788AB7EC9}" destId="{54A3307B-93E8-4A13-9DC4-895525361CF7}" srcOrd="2" destOrd="0" presId="urn:microsoft.com/office/officeart/2005/8/layout/vList5"/>
    <dgm:cxn modelId="{9918EAE4-057F-49F7-8AE9-40AEC5AA3A4D}" type="presParOf" srcId="{54A3307B-93E8-4A13-9DC4-895525361CF7}" destId="{9C9D0967-FA58-46BA-9235-5B5B6530A1AA}" srcOrd="0" destOrd="0" presId="urn:microsoft.com/office/officeart/2005/8/layout/vList5"/>
    <dgm:cxn modelId="{F52343B8-7D93-426A-8E41-82786DB698EE}" type="presParOf" srcId="{54A3307B-93E8-4A13-9DC4-895525361CF7}" destId="{ED89CD7F-7917-4904-80B4-783F736258A1}" srcOrd="1" destOrd="0" presId="urn:microsoft.com/office/officeart/2005/8/layout/vList5"/>
    <dgm:cxn modelId="{FA0F0694-8F43-46FE-8640-1B3922F00E3F}" type="presParOf" srcId="{33B8C528-80B2-472D-9692-8F1788AB7EC9}" destId="{644D8222-4A71-4720-8FA7-1D26A5AFF0B5}" srcOrd="3" destOrd="0" presId="urn:microsoft.com/office/officeart/2005/8/layout/vList5"/>
    <dgm:cxn modelId="{1FC91598-5195-4386-B045-ABFD5D41E6B2}" type="presParOf" srcId="{33B8C528-80B2-472D-9692-8F1788AB7EC9}" destId="{AFE0987D-7B5A-4C81-BA3B-2D2739472C53}" srcOrd="4" destOrd="0" presId="urn:microsoft.com/office/officeart/2005/8/layout/vList5"/>
    <dgm:cxn modelId="{7B700FB6-207B-48C3-8502-8A4C6EBA3562}" type="presParOf" srcId="{AFE0987D-7B5A-4C81-BA3B-2D2739472C53}" destId="{CF365A74-CAAD-414D-A1D9-DFD9ADC1E2B8}" srcOrd="0" destOrd="0" presId="urn:microsoft.com/office/officeart/2005/8/layout/vList5"/>
    <dgm:cxn modelId="{307EEBF7-61F4-4A45-8D33-D91D57CAFFE6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177524" r:id="rId1"/>
    <p:sldLayoutId id="2343177525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TRAUMATIC INJURIES </a:t>
            </a:r>
            <a:r>
              <a:rPr lang="en-US" sz="3200" dirty="0" smtClean="0"/>
              <a:t>TO ANTERIOR </a:t>
            </a:r>
            <a:r>
              <a:rPr lang="en-US" sz="3200" dirty="0" smtClean="0"/>
              <a:t>TEETH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745901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Etiology</a:t>
                      </a: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Classification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Mechanism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Splinting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Reimplantation</a:t>
                      </a: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Periodontal healing reaction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7000" y="1752600"/>
            <a:ext cx="414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066800"/>
            <a:ext cx="217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685800" y="1981200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</Words>
  <Application>Microsoft Office PowerPoint</Application>
  <PresentationFormat>Custom</PresentationFormat>
  <Paragraphs>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Theme39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6</cp:revision>
  <dcterms:created xsi:type="dcterms:W3CDTF">2022-06-02T09:14:01Z</dcterms:created>
  <dcterms:modified xsi:type="dcterms:W3CDTF">2022-07-06T07:38:34Z</dcterms:modified>
  <cp:category/>
</cp:coreProperties>
</file>